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F1371-D8E9-4705-B736-7BE0C0C1C814}" v="317" dt="2021-06-23T11:12:15.213"/>
    <p1510:client id="{572C1774-D69C-43B2-B35C-654FA6C5B584}" v="22" dt="2021-06-24T15:51:47.031"/>
    <p1510:client id="{A59B7250-7A58-4B95-9920-E1737044DFEA}" v="174" dt="2021-06-21T17:57:07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3B740-574A-40CE-9B1C-552C98DAD018}" type="datetimeFigureOut">
              <a:rPr lang="nl-NL"/>
              <a:t>24-6-2021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73225-003F-47E2-BE94-5CA6EE3A3D2E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4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Als </a:t>
            </a:r>
            <a:r>
              <a:rPr lang="en-US" dirty="0" err="1">
                <a:cs typeface="Calibri"/>
              </a:rPr>
              <a:t>eerst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hebben</a:t>
            </a:r>
            <a:r>
              <a:rPr lang="en-US" dirty="0">
                <a:cs typeface="Calibri"/>
              </a:rPr>
              <a:t> over </a:t>
            </a:r>
            <a:r>
              <a:rPr lang="en-US" dirty="0" err="1">
                <a:cs typeface="Calibri"/>
              </a:rPr>
              <a:t>mijn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probleemomschrijving</a:t>
            </a:r>
            <a:r>
              <a:rPr lang="en-US" dirty="0">
                <a:cs typeface="Calibri"/>
              </a:rPr>
              <a:t>. Ik </a:t>
            </a:r>
            <a:r>
              <a:rPr lang="en-US" dirty="0" err="1">
                <a:cs typeface="Calibri"/>
              </a:rPr>
              <a:t>wou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algoritme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boardstate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evalueren</a:t>
            </a:r>
            <a:r>
              <a:rPr lang="en-US" dirty="0">
                <a:cs typeface="Calibri"/>
              </a:rPr>
              <a:t>. Het </a:t>
            </a:r>
            <a:r>
              <a:rPr lang="en-US" dirty="0" err="1">
                <a:cs typeface="Calibri"/>
              </a:rPr>
              <a:t>evalueren</a:t>
            </a:r>
            <a:r>
              <a:rPr lang="en-US" dirty="0">
                <a:cs typeface="Calibri"/>
              </a:rPr>
              <a:t> van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boardstate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bedoeld</a:t>
            </a:r>
            <a:r>
              <a:rPr lang="en-US" dirty="0">
                <a:cs typeface="Calibri"/>
              </a:rPr>
              <a:t> om de </a:t>
            </a:r>
            <a:r>
              <a:rPr lang="en-US" dirty="0" err="1">
                <a:cs typeface="Calibri"/>
              </a:rPr>
              <a:t>beste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posities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chess AI. De chess AI </a:t>
            </a:r>
            <a:r>
              <a:rPr lang="en-US" dirty="0" err="1">
                <a:cs typeface="Calibri"/>
              </a:rPr>
              <a:t>zal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zelf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implementeren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73225-003F-47E2-BE94-5CA6EE3A3D2E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21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Ik </a:t>
            </a:r>
            <a:r>
              <a:rPr lang="en-US" dirty="0" err="1">
                <a:cs typeface="Calibri"/>
              </a:rPr>
              <a:t>moest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hebben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waar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schaken</a:t>
            </a:r>
            <a:r>
              <a:rPr lang="en-US" dirty="0">
                <a:cs typeface="Calibri"/>
              </a:rPr>
              <a:t> op </a:t>
            </a:r>
            <a:r>
              <a:rPr lang="en-US" dirty="0" err="1">
                <a:cs typeface="Calibri"/>
              </a:rPr>
              <a:t>kon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spelen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Hiervoor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schaakboord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 met </a:t>
            </a:r>
            <a:r>
              <a:rPr lang="en-US" dirty="0" err="1">
                <a:cs typeface="Calibri"/>
              </a:rPr>
              <a:t>schaakstukken</a:t>
            </a:r>
            <a:r>
              <a:rPr lang="en-US" dirty="0">
                <a:cs typeface="Calibri"/>
              </a:rPr>
              <a:t> die de regels </a:t>
            </a:r>
            <a:r>
              <a:rPr lang="en-US" dirty="0" err="1">
                <a:cs typeface="Calibri"/>
              </a:rPr>
              <a:t>volgen</a:t>
            </a:r>
            <a:r>
              <a:rPr lang="en-US" dirty="0">
                <a:cs typeface="Calibri"/>
              </a:rPr>
              <a:t>. Verder </a:t>
            </a:r>
            <a:r>
              <a:rPr lang="en-US" dirty="0" err="1">
                <a:cs typeface="Calibri"/>
              </a:rPr>
              <a:t>moest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algoritme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, het </a:t>
            </a:r>
            <a:r>
              <a:rPr lang="en-US" dirty="0" err="1">
                <a:cs typeface="Calibri"/>
              </a:rPr>
              <a:t>algoritme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moest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elke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wanneer</a:t>
            </a:r>
            <a:r>
              <a:rPr lang="en-US" dirty="0">
                <a:cs typeface="Calibri"/>
              </a:rPr>
              <a:t> er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zet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gespeeld</a:t>
            </a:r>
            <a:r>
              <a:rPr lang="en-US" dirty="0">
                <a:cs typeface="Calibri"/>
              </a:rPr>
              <a:t>, het </a:t>
            </a:r>
            <a:r>
              <a:rPr lang="en-US" dirty="0" err="1">
                <a:cs typeface="Calibri"/>
              </a:rPr>
              <a:t>spel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evalueren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Hieruit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integer </a:t>
            </a:r>
            <a:r>
              <a:rPr lang="en-US" dirty="0" err="1">
                <a:cs typeface="Calibri"/>
              </a:rPr>
              <a:t>komen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negatief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positief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. Als het </a:t>
            </a:r>
            <a:r>
              <a:rPr lang="en-US" dirty="0" err="1">
                <a:cs typeface="Calibri"/>
              </a:rPr>
              <a:t>positief</a:t>
            </a:r>
            <a:r>
              <a:rPr lang="en-US" dirty="0">
                <a:cs typeface="Calibri"/>
              </a:rPr>
              <a:t> was, dan </a:t>
            </a:r>
            <a:r>
              <a:rPr lang="en-US" dirty="0" err="1">
                <a:cs typeface="Calibri"/>
              </a:rPr>
              <a:t>betekent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wit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negatief</a:t>
            </a:r>
            <a:r>
              <a:rPr lang="en-US" dirty="0">
                <a:cs typeface="Calibri"/>
              </a:rPr>
              <a:t> is, dan </a:t>
            </a:r>
            <a:r>
              <a:rPr lang="en-US" dirty="0" err="1">
                <a:cs typeface="Calibri"/>
              </a:rPr>
              <a:t>betekent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zwart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staat</a:t>
            </a:r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73225-003F-47E2-BE94-5CA6EE3A3D2E}" type="slidenum">
              <a:rPr lang="nl-NL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51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 </a:t>
            </a:r>
            <a:r>
              <a:rPr lang="en-US" dirty="0" err="1"/>
              <a:t>algoritme</a:t>
            </a:r>
            <a:r>
              <a:rPr lang="en-US" dirty="0"/>
              <a:t> </a:t>
            </a:r>
            <a:r>
              <a:rPr lang="en-US" dirty="0" err="1"/>
              <a:t>moet</a:t>
            </a:r>
            <a:r>
              <a:rPr lang="en-US" dirty="0"/>
              <a:t> de </a:t>
            </a:r>
            <a:r>
              <a:rPr lang="en-US" dirty="0" err="1"/>
              <a:t>evaluatie</a:t>
            </a:r>
            <a:r>
              <a:rPr lang="en-US" dirty="0"/>
              <a:t> </a:t>
            </a:r>
            <a:r>
              <a:rPr lang="en-US" dirty="0" err="1"/>
              <a:t>baseren</a:t>
            </a:r>
            <a:r>
              <a:rPr lang="en-US" dirty="0"/>
              <a:t> op de </a:t>
            </a:r>
            <a:r>
              <a:rPr lang="en-US" dirty="0" err="1"/>
              <a:t>positie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 err="1"/>
              <a:t>waarde</a:t>
            </a:r>
            <a:r>
              <a:rPr lang="en-US" dirty="0"/>
              <a:t> van de </a:t>
            </a:r>
            <a:r>
              <a:rPr lang="en-US" dirty="0" err="1"/>
              <a:t>schaakstukken</a:t>
            </a:r>
            <a:r>
              <a:rPr lang="en-US" dirty="0"/>
              <a:t>. Voor de criteria </a:t>
            </a:r>
            <a:r>
              <a:rPr lang="en-US" dirty="0" err="1"/>
              <a:t>hebben</a:t>
            </a:r>
            <a:r>
              <a:rPr lang="en-US" dirty="0"/>
              <a:t> we de criteria van twee </a:t>
            </a:r>
            <a:r>
              <a:rPr lang="en-US" dirty="0" err="1"/>
              <a:t>algoritmes</a:t>
            </a:r>
            <a:r>
              <a:rPr lang="en-US" dirty="0"/>
              <a:t> </a:t>
            </a:r>
            <a:r>
              <a:rPr lang="en-US" dirty="0" err="1"/>
              <a:t>gebruikt</a:t>
            </a:r>
            <a:r>
              <a:rPr lang="en-US" dirty="0"/>
              <a:t>. Dat was het </a:t>
            </a:r>
            <a:r>
              <a:rPr lang="en-US" dirty="0" err="1"/>
              <a:t>algoritme</a:t>
            </a:r>
            <a:r>
              <a:rPr lang="en-US" dirty="0"/>
              <a:t> van </a:t>
            </a:r>
            <a:r>
              <a:rPr lang="en-US" dirty="0" err="1"/>
              <a:t>Kaissa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 van Rob Upcraft. De </a:t>
            </a:r>
            <a:r>
              <a:rPr lang="en-US" dirty="0" err="1"/>
              <a:t>reden</a:t>
            </a:r>
            <a:r>
              <a:rPr lang="en-US" dirty="0"/>
              <a:t> </a:t>
            </a:r>
            <a:r>
              <a:rPr lang="en-US" dirty="0" err="1"/>
              <a:t>hiervoor</a:t>
            </a:r>
            <a:r>
              <a:rPr lang="en-US" dirty="0"/>
              <a:t> is, </a:t>
            </a:r>
            <a:r>
              <a:rPr lang="en-US" dirty="0" err="1"/>
              <a:t>omdat</a:t>
            </a:r>
            <a:r>
              <a:rPr lang="en-US" dirty="0"/>
              <a:t> de criteria van </a:t>
            </a:r>
            <a:r>
              <a:rPr lang="en-US" dirty="0" err="1"/>
              <a:t>deze</a:t>
            </a:r>
            <a:r>
              <a:rPr lang="en-US" dirty="0"/>
              <a:t> twee </a:t>
            </a:r>
            <a:r>
              <a:rPr lang="en-US" dirty="0" err="1"/>
              <a:t>algoritmes</a:t>
            </a:r>
            <a:r>
              <a:rPr lang="en-US" dirty="0"/>
              <a:t> heel </a:t>
            </a:r>
            <a:r>
              <a:rPr lang="en-US" dirty="0" err="1"/>
              <a:t>logisch</a:t>
            </a:r>
            <a:r>
              <a:rPr lang="en-US" dirty="0"/>
              <a:t> </a:t>
            </a:r>
            <a:r>
              <a:rPr lang="en-US" dirty="0" err="1"/>
              <a:t>waren</a:t>
            </a:r>
            <a:r>
              <a:rPr lang="en-US" dirty="0"/>
              <a:t>. Het </a:t>
            </a:r>
            <a:r>
              <a:rPr lang="en-US" dirty="0" err="1"/>
              <a:t>waren</a:t>
            </a:r>
            <a:r>
              <a:rPr lang="en-US" dirty="0"/>
              <a:t> </a:t>
            </a:r>
            <a:r>
              <a:rPr lang="en-US" dirty="0" err="1"/>
              <a:t>dingen</a:t>
            </a:r>
            <a:r>
              <a:rPr lang="en-US" dirty="0"/>
              <a:t> die je </a:t>
            </a:r>
            <a:r>
              <a:rPr lang="en-US" dirty="0" err="1"/>
              <a:t>leerde</a:t>
            </a:r>
            <a:r>
              <a:rPr lang="en-US" dirty="0"/>
              <a:t> </a:t>
            </a:r>
            <a:r>
              <a:rPr lang="en-US" dirty="0" err="1"/>
              <a:t>toen</a:t>
            </a:r>
            <a:r>
              <a:rPr lang="en-US" dirty="0"/>
              <a:t> je </a:t>
            </a:r>
            <a:r>
              <a:rPr lang="en-US" dirty="0" err="1"/>
              <a:t>begon</a:t>
            </a:r>
            <a:r>
              <a:rPr lang="en-US" dirty="0"/>
              <a:t> met </a:t>
            </a:r>
            <a:r>
              <a:rPr lang="en-US" dirty="0" err="1"/>
              <a:t>schaken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73225-003F-47E2-BE94-5CA6EE3A3D2E}" type="slidenum">
              <a:rPr lang="nl-NL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39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Voor de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eerst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beeld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hebben</a:t>
            </a:r>
            <a:r>
              <a:rPr lang="en-US" dirty="0">
                <a:cs typeface="Calibri"/>
              </a:rPr>
              <a:t> over wat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ga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hoe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ga </a:t>
            </a:r>
            <a:r>
              <a:rPr lang="en-US" dirty="0" err="1">
                <a:cs typeface="Calibri"/>
              </a:rPr>
              <a:t>doen</a:t>
            </a:r>
            <a:r>
              <a:rPr lang="en-US" dirty="0">
                <a:cs typeface="Calibri"/>
              </a:rPr>
              <a:t>. Ik </a:t>
            </a:r>
            <a:r>
              <a:rPr lang="en-US" dirty="0" err="1">
                <a:cs typeface="Calibri"/>
              </a:rPr>
              <a:t>wil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daarom</a:t>
            </a:r>
            <a:r>
              <a:rPr lang="en-US" dirty="0">
                <a:cs typeface="Calibri"/>
              </a:rPr>
              <a:t> in </a:t>
            </a:r>
            <a:r>
              <a:rPr lang="en-US" dirty="0" err="1">
                <a:cs typeface="Calibri"/>
              </a:rPr>
              <a:t>mijn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projecten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UML diagram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Hierin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dan </a:t>
            </a:r>
            <a:r>
              <a:rPr lang="en-US" dirty="0" err="1">
                <a:cs typeface="Calibri"/>
              </a:rPr>
              <a:t>goed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zien</a:t>
            </a:r>
            <a:r>
              <a:rPr lang="en-US" dirty="0">
                <a:cs typeface="Calibri"/>
              </a:rPr>
              <a:t> wat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allemaal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precies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ongeveer</a:t>
            </a:r>
            <a:r>
              <a:rPr lang="en-US" dirty="0">
                <a:cs typeface="Calibri"/>
              </a:rPr>
              <a:t> hoe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ga </a:t>
            </a:r>
            <a:r>
              <a:rPr lang="en-US" dirty="0" err="1">
                <a:cs typeface="Calibri"/>
              </a:rPr>
              <a:t>doen</a:t>
            </a:r>
            <a:r>
              <a:rPr lang="en-US" dirty="0">
                <a:cs typeface="Calibri"/>
              </a:rPr>
              <a:t>. Verder </a:t>
            </a:r>
            <a:r>
              <a:rPr lang="en-US" dirty="0" err="1">
                <a:cs typeface="Calibri"/>
              </a:rPr>
              <a:t>wil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besteden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onderzoek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doen</a:t>
            </a:r>
            <a:r>
              <a:rPr lang="en-US" dirty="0">
                <a:cs typeface="Calibri"/>
              </a:rPr>
              <a:t> over de </a:t>
            </a:r>
            <a:r>
              <a:rPr lang="en-US" dirty="0" err="1">
                <a:cs typeface="Calibri"/>
              </a:rPr>
              <a:t>methodes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maken</a:t>
            </a:r>
            <a:r>
              <a:rPr lang="en-US" dirty="0">
                <a:cs typeface="Calibri"/>
              </a:rPr>
              <a:t>. In </a:t>
            </a:r>
            <a:r>
              <a:rPr lang="en-US" dirty="0" err="1">
                <a:cs typeface="Calibri"/>
              </a:rPr>
              <a:t>mijn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huidige</a:t>
            </a:r>
            <a:r>
              <a:rPr lang="en-US" dirty="0">
                <a:cs typeface="Calibri"/>
              </a:rPr>
              <a:t> project is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heel </a:t>
            </a:r>
            <a:r>
              <a:rPr lang="en-US" dirty="0" err="1">
                <a:cs typeface="Calibri"/>
              </a:rPr>
              <a:t>groot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gedaan</a:t>
            </a:r>
            <a:r>
              <a:rPr lang="en-US" dirty="0">
                <a:cs typeface="Calibri"/>
              </a:rPr>
              <a:t> met brute force, </a:t>
            </a:r>
            <a:r>
              <a:rPr lang="en-US" dirty="0" err="1">
                <a:cs typeface="Calibri"/>
              </a:rPr>
              <a:t>waardoor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programma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soms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traag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zijn</a:t>
            </a:r>
            <a:r>
              <a:rPr lang="en-US" dirty="0">
                <a:cs typeface="Calibri"/>
              </a:rPr>
              <a:t>. Ik ben er later achter gekomen dat er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efficientere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manier</a:t>
            </a:r>
            <a:r>
              <a:rPr lang="en-US" dirty="0">
                <a:cs typeface="Calibri"/>
              </a:rPr>
              <a:t> was. 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73225-003F-47E2-BE94-5CA6EE3A3D2E}" type="slidenum">
              <a:rPr lang="nl-NL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373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9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2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05F86-02A9-469B-A8DD-2116F639E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5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de-DE" sz="4400">
                <a:cs typeface="Calibri Light"/>
              </a:rPr>
              <a:t>Chess Evaluator</a:t>
            </a:r>
            <a:endParaRPr lang="de-DE" sz="440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IPASS Project</a:t>
            </a:r>
            <a:br>
              <a:rPr lang="de-DE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Khai-Tam Nguyen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81C6D0-8122-4D59-A223-5137B6BC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solidFill>
                  <a:srgbClr val="FFFFFF"/>
                </a:solidFill>
              </a:rPr>
              <a:t>Evaluatie algoritme</a:t>
            </a:r>
            <a:endParaRPr lang="nl-NL" sz="2400" dirty="0"/>
          </a:p>
          <a:p>
            <a:r>
              <a:rPr lang="nl-NL" sz="2400" dirty="0">
                <a:solidFill>
                  <a:srgbClr val="FFFFFF"/>
                </a:solidFill>
              </a:rPr>
              <a:t>Staat van schaakboord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151D9-F69B-4DF5-B13F-A1D9122A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nl-NL" sz="3200" dirty="0"/>
              <a:t>Probleemomschrijving</a:t>
            </a: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1646D116-E8DA-4056-BB9A-54AA6153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76" y="133870"/>
            <a:ext cx="6413808" cy="66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A3405-EE2B-437C-A9B9-7F9D71CD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5C4B0A-0339-4B48-9681-DD132DC2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3856464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Schaakboord</a:t>
            </a:r>
          </a:p>
          <a:p>
            <a:r>
              <a:rPr lang="nl-NL" dirty="0">
                <a:solidFill>
                  <a:srgbClr val="FFFFFF"/>
                </a:solidFill>
              </a:rPr>
              <a:t>Schaakstukken</a:t>
            </a:r>
          </a:p>
          <a:p>
            <a:r>
              <a:rPr lang="nl-NL" dirty="0">
                <a:solidFill>
                  <a:srgbClr val="FFFFFF"/>
                </a:solidFill>
              </a:rPr>
              <a:t>Evaluatie algoritme</a:t>
            </a:r>
          </a:p>
        </p:txBody>
      </p:sp>
    </p:spTree>
    <p:extLst>
      <p:ext uri="{BB962C8B-B14F-4D97-AF65-F5344CB8AC3E}">
        <p14:creationId xmlns:p14="http://schemas.microsoft.com/office/powerpoint/2010/main" val="194012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610DE-F4C5-48A1-9115-A43E82FC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A0DE6B-203F-4EA6-B64A-13A64C4BC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Evaluatie criteria</a:t>
            </a:r>
          </a:p>
          <a:p>
            <a:r>
              <a:rPr lang="nl-NL" dirty="0" err="1">
                <a:solidFill>
                  <a:srgbClr val="FFFFFF"/>
                </a:solidFill>
              </a:rPr>
              <a:t>Kaissa</a:t>
            </a:r>
          </a:p>
          <a:p>
            <a:r>
              <a:rPr lang="nl-NL" dirty="0">
                <a:solidFill>
                  <a:srgbClr val="FFFFFF"/>
                </a:solidFill>
              </a:rPr>
              <a:t>Rob </a:t>
            </a:r>
            <a:r>
              <a:rPr lang="nl-NL" dirty="0" err="1">
                <a:solidFill>
                  <a:srgbClr val="FFFFFF"/>
                </a:solidFill>
              </a:rPr>
              <a:t>Upcraft</a:t>
            </a: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807B8FB-0F90-481A-A3A3-8873427E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13" y="336699"/>
            <a:ext cx="7956393" cy="59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0C963-528F-43AE-8F55-36499290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CFBE7-1A08-4120-823A-F89FDDCE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UML-diagram maken</a:t>
            </a:r>
          </a:p>
          <a:p>
            <a:r>
              <a:rPr lang="nl-NL" dirty="0">
                <a:solidFill>
                  <a:srgbClr val="FFFFFF"/>
                </a:solidFill>
              </a:rPr>
              <a:t>Meer onderzoek doen</a:t>
            </a:r>
          </a:p>
          <a:p>
            <a:endParaRPr lang="nl-NL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4337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BA9C80"/>
      </a:accent1>
      <a:accent2>
        <a:srgbClr val="A8A273"/>
      </a:accent2>
      <a:accent3>
        <a:srgbClr val="99A67D"/>
      </a:accent3>
      <a:accent4>
        <a:srgbClr val="85AC76"/>
      </a:accent4>
      <a:accent5>
        <a:srgbClr val="82AC87"/>
      </a:accent5>
      <a:accent6>
        <a:srgbClr val="77AE95"/>
      </a:accent6>
      <a:hlink>
        <a:srgbClr val="5D85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5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6" baseType="lpstr">
      <vt:lpstr>PebbleVTI</vt:lpstr>
      <vt:lpstr>Chess Evaluator</vt:lpstr>
      <vt:lpstr>Probleemomschrijving</vt:lpstr>
      <vt:lpstr>Eisen</vt:lpstr>
      <vt:lpstr>Algoritme</vt:lpstr>
      <vt:lpstr>Reflectie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178</cp:revision>
  <dcterms:created xsi:type="dcterms:W3CDTF">2021-06-21T17:47:59Z</dcterms:created>
  <dcterms:modified xsi:type="dcterms:W3CDTF">2021-06-24T15:59:10Z</dcterms:modified>
</cp:coreProperties>
</file>